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8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3880E-CC93-7EF3-9AA1-8FEB1EE987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ED1C9-F2F3-0C99-83DC-233220E801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43448D-522E-8FC5-C36F-FB4D1A180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68AA-A0AB-4CBD-8AA1-31E4958FC4B0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67BD9-162A-484B-3A5F-7E50A53C3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7DE4D-262A-3108-CC63-FF2D9E39C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A836-4BA2-41E1-A882-E3DFAB70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913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D936F-FE1C-11F5-99D8-9A7F6A050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88605-E852-F556-E241-3EA8029F7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86A2B-7493-BBB6-BB1D-5DC951BBE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68AA-A0AB-4CBD-8AA1-31E4958FC4B0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1C6B9-C26B-5630-1E44-6EE16516C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D65F1-82BA-972E-3702-17AE21977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A836-4BA2-41E1-A882-E3DFAB70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566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45BEF-96A9-AB09-2A9C-76EEBDAAC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691C15-F2DC-9888-DFFD-AA3666567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A1349-5D98-AB5C-A6C6-936C04949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68AA-A0AB-4CBD-8AA1-31E4958FC4B0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210F1-C870-CD4C-46A9-FDCFEB3E1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18E4E-BEFC-CDAD-A5C2-06F66864E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A836-4BA2-41E1-A882-E3DFAB70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7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DBBB2-1BA6-759C-54BD-AB3B59FFD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6838F-1EDB-D726-0361-4427391370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D94F19-A49D-AFB2-029C-F13598867D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AD7059-7A5E-8480-9791-366520944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68AA-A0AB-4CBD-8AA1-31E4958FC4B0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98997E-7CED-0FEF-08BE-A9704FBFE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991EB0-5D21-EB27-ACFE-0F012A47F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A836-4BA2-41E1-A882-E3DFAB70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224CC-D6A4-B608-3C85-5B4950093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1671D-CBB0-DBCA-C2F5-E4DFB72A6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DFFE6-DC26-0752-F30C-82A0D711A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3A61FC-298D-157C-0E15-F324C9E096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0A9D4-5B95-1FE5-F993-7745D61AEC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C07F0C-7848-42E5-D912-8B793149C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68AA-A0AB-4CBD-8AA1-31E4958FC4B0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AF74D4-D75A-2157-2CC5-754251CE7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AC0EF2-95DF-1430-778B-D78F8B845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A836-4BA2-41E1-A882-E3DFAB70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86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AFD42-6C08-92FB-708A-E178A1A3A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FDA43D-108C-F8E1-4E69-D3176A653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68AA-A0AB-4CBD-8AA1-31E4958FC4B0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3003CA-49F7-45AD-9412-B4E53F154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84328-33CC-B948-0918-E7C9F799D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A836-4BA2-41E1-A882-E3DFAB70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70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FD3EDF-BF6E-801D-4AF4-25CA6FC9F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68AA-A0AB-4CBD-8AA1-31E4958FC4B0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5FCBCA-3A23-75FE-116F-7828EB4F2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1D1271-2D66-284F-A35C-B2F28F46D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A836-4BA2-41E1-A882-E3DFAB70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66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2C193-721B-FA25-5587-009715771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5ECB2-E9B6-B563-2D65-974CB247E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6F55D-B663-6FBC-40D6-3633F3295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9F4134-BC41-19A0-46B6-032FE20EB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68AA-A0AB-4CBD-8AA1-31E4958FC4B0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456BBF-0267-32DA-62E8-8072020B9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8F5ED-BED1-A6DC-BF50-19F0CF133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A836-4BA2-41E1-A882-E3DFAB70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244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A99D3-4EB8-7172-9D66-7E3D5FA91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7D7A9E-886B-6768-F9BF-0B46D37CD5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3D4B7-8A71-4A17-BC89-4E44354F9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D24BC-9C4C-09BD-2DA3-4BC44D71A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68AA-A0AB-4CBD-8AA1-31E4958FC4B0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1B4B7D-90B9-2B05-F516-2FE62A0E2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1B70B4-B733-C336-D1E3-19489FC69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A836-4BA2-41E1-A882-E3DFAB70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378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8D743-E610-6F53-A8F8-8B890D66F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1C52A7-253C-64F4-C070-AE95444DD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70504-C86F-B2A2-B0A6-809497746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68AA-A0AB-4CBD-8AA1-31E4958FC4B0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402C5-0FD6-4E33-9231-A8A1152D2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569DE-0E70-4B1C-19A9-314B8ED55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A836-4BA2-41E1-A882-E3DFAB70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5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50D951-F1FB-EF52-7C23-156D266956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EB7C6B-DAD4-7C86-7D9D-8E39FD8311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4C5AA-0E41-9DD9-1803-B35D06EE2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768AA-A0AB-4CBD-8AA1-31E4958FC4B0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06B50-1C95-88ED-EAD2-15B370DDD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9A1AF-3A02-0D91-188F-E90188B0E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A836-4BA2-41E1-A882-E3DFAB70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04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9A3BC9-6211-F1DF-4DB2-93CF6291C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B6D0B-776A-6E55-F726-397DF877A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A3C53-0C73-FD63-E35A-EDCA1BB74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B768AA-A0AB-4CBD-8AA1-31E4958FC4B0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FE1ED-6D3A-6C35-1025-76B04BD205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01FFC-C546-4A85-3CC4-B1588C9381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8CA836-4BA2-41E1-A882-E3DFAB703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520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field leader&#10;&#10;Description automatically generated">
            <a:extLst>
              <a:ext uri="{FF2B5EF4-FFF2-40B4-BE49-F238E27FC236}">
                <a16:creationId xmlns:a16="http://schemas.microsoft.com/office/drawing/2014/main" id="{8AB68018-67E4-1FA4-7248-943DC3A77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14" y="-515983"/>
            <a:ext cx="9285515" cy="74284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AF54E96-941A-7FA5-4333-B2B456093BF2}"/>
              </a:ext>
            </a:extLst>
          </p:cNvPr>
          <p:cNvSpPr/>
          <p:nvPr/>
        </p:nvSpPr>
        <p:spPr>
          <a:xfrm>
            <a:off x="6096000" y="4474029"/>
            <a:ext cx="838200" cy="5551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20B3CB-64B5-ACFD-813B-D835B374866D}"/>
              </a:ext>
            </a:extLst>
          </p:cNvPr>
          <p:cNvSpPr/>
          <p:nvPr/>
        </p:nvSpPr>
        <p:spPr>
          <a:xfrm>
            <a:off x="5784112" y="4445668"/>
            <a:ext cx="951603" cy="5551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star with a black background&#10;&#10;Description automatically generated">
            <a:extLst>
              <a:ext uri="{FF2B5EF4-FFF2-40B4-BE49-F238E27FC236}">
                <a16:creationId xmlns:a16="http://schemas.microsoft.com/office/drawing/2014/main" id="{2B4E3C85-7826-3780-6814-68FCD3213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570" y="4474029"/>
            <a:ext cx="660737" cy="62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Joseph Land</dc:creator>
  <cp:lastModifiedBy>Joseph Land</cp:lastModifiedBy>
  <cp:revision>1</cp:revision>
  <dcterms:created xsi:type="dcterms:W3CDTF">2024-10-30T01:28:39Z</dcterms:created>
  <dcterms:modified xsi:type="dcterms:W3CDTF">2024-10-30T01:36:40Z</dcterms:modified>
</cp:coreProperties>
</file>